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8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3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9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6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2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1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9282-C07F-47FE-8078-EBE3E90E76CB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E90CF-D9A6-4262-89A8-4628D2C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0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25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llegiate" panose="00000400000000000000" pitchFamily="2" charset="0"/>
              </a:rPr>
              <a:t>College Night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ollegiat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86800" cy="4248149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Date: Thursday, October 26 from 6:00pm to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8:00pm at The Center for Performing Arts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tudent pre-registration at 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GoToCollegeFairs.com 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click on the QR code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steps:</a:t>
            </a:r>
          </a:p>
          <a:p>
            <a:pPr lvl="2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“Students Register”</a:t>
            </a:r>
          </a:p>
          <a:p>
            <a:pPr lvl="2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“Texas”</a:t>
            </a:r>
          </a:p>
          <a:p>
            <a:pPr lvl="2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QR code will get the students to this step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914400" lvl="2" indent="0">
              <a:buNone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(If the students scan the QR code they will continue below.)</a:t>
            </a:r>
          </a:p>
          <a:p>
            <a:pPr lvl="2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“TACRAO 10/23-10/27”</a:t>
            </a:r>
          </a:p>
          <a:p>
            <a:pPr lvl="2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out as much info as possible</a:t>
            </a:r>
          </a:p>
          <a:p>
            <a:pPr lvl="2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bar code to bring to event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will be available the night of the event in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A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today,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 colleges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registered to attend!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1719526"/>
            <a:ext cx="1676400" cy="1704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178" y="1619073"/>
            <a:ext cx="457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5775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llegiate" panose="00000400000000000000" pitchFamily="2" charset="0"/>
              </a:rPr>
              <a:t>Get your phones out and enter this into your calendar:</a:t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llegiate" panose="00000400000000000000" pitchFamily="2" charset="0"/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llegiate" panose="00000400000000000000" pitchFamily="2" charset="0"/>
              </a:rPr>
              <a:t>College Night: Thursday, October 26 from 6 – 8 at The Center</a:t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llegiate" panose="00000400000000000000" pitchFamily="2" charset="0"/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llegiate" panose="00000400000000000000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llegiate" panose="00000400000000000000" pitchFamily="2" charset="0"/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llegiate" panose="00000400000000000000" pitchFamily="2" charset="0"/>
              </a:rPr>
              <a:t>Colleges give out all kinds of free stuff: backpacks, pencils, pens, flash drives, and much more. Go talk to your number one school and get some information.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ollegiate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8593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65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llegiate" panose="00000400000000000000" pitchFamily="2" charset="0"/>
              </a:rPr>
              <a:t>IMPORTANT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llegiate" panose="00000400000000000000" pitchFamily="2" charset="0"/>
              </a:rPr>
              <a:t>TIMES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ollegiate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85935"/>
            <a:ext cx="853528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OCT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 – 8:30	Food Trucks out Front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6:00pm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Main doors open for students &amp; families (Main Tower)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Registration begins in Lab A (enter through Reception)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will be maps of college locations once you arrive.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6:15pm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Seminars begin in Lecture Halls: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College - Financial Aid Emphasis (West Lecture Hall)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ACT/SAT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(East Lecture Hall)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7:30pm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Seminars repeat in Lecture Halls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8:00pm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End of event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406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43</Words>
  <Application>Microsoft Office PowerPoint</Application>
  <PresentationFormat>On-screen Show (16:9)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SF Collegiate</vt:lpstr>
      <vt:lpstr>Office Theme</vt:lpstr>
      <vt:lpstr>PowerPoint Presentation</vt:lpstr>
      <vt:lpstr>College Night</vt:lpstr>
      <vt:lpstr>Get your phones out and enter this into your calendar: College Night: Thursday, October 26 from 6 – 8 at The Center  Colleges give out all kinds of free stuff: backpacks, pencils, pens, flash drives, and much more. Go talk to your number one school and get some information.</vt:lpstr>
      <vt:lpstr>IMPORTANT TIMES</vt:lpstr>
    </vt:vector>
  </TitlesOfParts>
  <Company>Mansfield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59</cp:revision>
  <cp:lastPrinted>2017-10-02T21:33:42Z</cp:lastPrinted>
  <dcterms:created xsi:type="dcterms:W3CDTF">2013-08-20T18:56:06Z</dcterms:created>
  <dcterms:modified xsi:type="dcterms:W3CDTF">2017-10-16T20:43:04Z</dcterms:modified>
</cp:coreProperties>
</file>